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6" r:id="rId2"/>
    <p:sldId id="268" r:id="rId3"/>
    <p:sldId id="280" r:id="rId4"/>
    <p:sldId id="278" r:id="rId5"/>
    <p:sldId id="271" r:id="rId6"/>
    <p:sldId id="281" r:id="rId7"/>
    <p:sldId id="282" r:id="rId8"/>
    <p:sldId id="283" r:id="rId9"/>
    <p:sldId id="256" r:id="rId10"/>
    <p:sldId id="261" r:id="rId11"/>
    <p:sldId id="257" r:id="rId12"/>
    <p:sldId id="265" r:id="rId13"/>
    <p:sldId id="284" r:id="rId14"/>
    <p:sldId id="285" r:id="rId15"/>
    <p:sldId id="263" r:id="rId16"/>
    <p:sldId id="286" r:id="rId17"/>
    <p:sldId id="287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57F44D-079A-4FBF-9C9B-7FB8B1324792}" v="9" dt="2024-04-02T06:32:12.6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>
        <p:scale>
          <a:sx n="60" d="100"/>
          <a:sy n="60" d="100"/>
        </p:scale>
        <p:origin x="1272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s Aguilera" userId="514bf86c2ffca959" providerId="LiveId" clId="{8257F44D-079A-4FBF-9C9B-7FB8B1324792}"/>
    <pc:docChg chg="undo custSel addSld delSld modSld sldOrd">
      <pc:chgData name="Andres Aguilera" userId="514bf86c2ffca959" providerId="LiveId" clId="{8257F44D-079A-4FBF-9C9B-7FB8B1324792}" dt="2024-04-03T04:48:12.466" v="217" actId="680"/>
      <pc:docMkLst>
        <pc:docMk/>
      </pc:docMkLst>
      <pc:sldChg chg="addSp delSp modSp mod ord">
        <pc:chgData name="Andres Aguilera" userId="514bf86c2ffca959" providerId="LiveId" clId="{8257F44D-079A-4FBF-9C9B-7FB8B1324792}" dt="2024-04-02T05:55:46.976" v="139"/>
        <pc:sldMkLst>
          <pc:docMk/>
          <pc:sldMk cId="1498363292" sldId="256"/>
        </pc:sldMkLst>
        <pc:spChg chg="mod">
          <ac:chgData name="Andres Aguilera" userId="514bf86c2ffca959" providerId="LiveId" clId="{8257F44D-079A-4FBF-9C9B-7FB8B1324792}" dt="2024-04-02T02:29:49.229" v="24" actId="20577"/>
          <ac:spMkLst>
            <pc:docMk/>
            <pc:sldMk cId="1498363292" sldId="256"/>
            <ac:spMk id="2" creationId="{CAB218BE-92ED-1ABB-25ED-AF1E53074B9E}"/>
          </ac:spMkLst>
        </pc:spChg>
        <pc:spChg chg="add del mod">
          <ac:chgData name="Andres Aguilera" userId="514bf86c2ffca959" providerId="LiveId" clId="{8257F44D-079A-4FBF-9C9B-7FB8B1324792}" dt="2024-04-02T02:35:25.817" v="106"/>
          <ac:spMkLst>
            <pc:docMk/>
            <pc:sldMk cId="1498363292" sldId="256"/>
            <ac:spMk id="6" creationId="{63C76659-9419-3AA4-0CC1-FAABA6509B72}"/>
          </ac:spMkLst>
        </pc:spChg>
        <pc:spChg chg="add del mod">
          <ac:chgData name="Andres Aguilera" userId="514bf86c2ffca959" providerId="LiveId" clId="{8257F44D-079A-4FBF-9C9B-7FB8B1324792}" dt="2024-04-02T02:35:25.817" v="106"/>
          <ac:spMkLst>
            <pc:docMk/>
            <pc:sldMk cId="1498363292" sldId="256"/>
            <ac:spMk id="8" creationId="{3878971D-0B2C-A255-98FA-F0E864B20D99}"/>
          </ac:spMkLst>
        </pc:spChg>
        <pc:spChg chg="mod">
          <ac:chgData name="Andres Aguilera" userId="514bf86c2ffca959" providerId="LiveId" clId="{8257F44D-079A-4FBF-9C9B-7FB8B1324792}" dt="2024-04-02T02:33:54.396" v="89"/>
          <ac:spMkLst>
            <pc:docMk/>
            <pc:sldMk cId="1498363292" sldId="256"/>
            <ac:spMk id="9" creationId="{8E1F50AF-D2C5-B417-2059-730CB124E676}"/>
          </ac:spMkLst>
        </pc:spChg>
        <pc:spChg chg="mod">
          <ac:chgData name="Andres Aguilera" userId="514bf86c2ffca959" providerId="LiveId" clId="{8257F44D-079A-4FBF-9C9B-7FB8B1324792}" dt="2024-04-02T02:35:25.817" v="106"/>
          <ac:spMkLst>
            <pc:docMk/>
            <pc:sldMk cId="1498363292" sldId="256"/>
            <ac:spMk id="10" creationId="{FC9030FA-A098-2F15-D20B-DCE10E6F1929}"/>
          </ac:spMkLst>
        </pc:spChg>
        <pc:picChg chg="add mod">
          <ac:chgData name="Andres Aguilera" userId="514bf86c2ffca959" providerId="LiveId" clId="{8257F44D-079A-4FBF-9C9B-7FB8B1324792}" dt="2024-04-02T02:31:21.156" v="38" actId="1076"/>
          <ac:picMkLst>
            <pc:docMk/>
            <pc:sldMk cId="1498363292" sldId="256"/>
            <ac:picMk id="5" creationId="{ADE2A559-7C2A-ED6A-5F2D-CCC37F760C03}"/>
          </ac:picMkLst>
        </pc:picChg>
        <pc:picChg chg="del mod">
          <ac:chgData name="Andres Aguilera" userId="514bf86c2ffca959" providerId="LiveId" clId="{8257F44D-079A-4FBF-9C9B-7FB8B1324792}" dt="2024-04-02T02:25:51.084" v="3" actId="478"/>
          <ac:picMkLst>
            <pc:docMk/>
            <pc:sldMk cId="1498363292" sldId="256"/>
            <ac:picMk id="7" creationId="{891B83E4-1AFE-E80E-B9E3-4A7C272B6EFA}"/>
          </ac:picMkLst>
        </pc:picChg>
      </pc:sldChg>
      <pc:sldChg chg="modSp mod ord">
        <pc:chgData name="Andres Aguilera" userId="514bf86c2ffca959" providerId="LiveId" clId="{8257F44D-079A-4FBF-9C9B-7FB8B1324792}" dt="2024-04-02T05:55:51.879" v="143"/>
        <pc:sldMkLst>
          <pc:docMk/>
          <pc:sldMk cId="3010369765" sldId="257"/>
        </pc:sldMkLst>
        <pc:picChg chg="mod">
          <ac:chgData name="Andres Aguilera" userId="514bf86c2ffca959" providerId="LiveId" clId="{8257F44D-079A-4FBF-9C9B-7FB8B1324792}" dt="2024-04-02T02:41:01.147" v="137" actId="14100"/>
          <ac:picMkLst>
            <pc:docMk/>
            <pc:sldMk cId="3010369765" sldId="257"/>
            <ac:picMk id="5" creationId="{6F5F1806-F4AB-4993-B5C5-69236D09C818}"/>
          </ac:picMkLst>
        </pc:picChg>
      </pc:sldChg>
      <pc:sldChg chg="del">
        <pc:chgData name="Andres Aguilera" userId="514bf86c2ffca959" providerId="LiveId" clId="{8257F44D-079A-4FBF-9C9B-7FB8B1324792}" dt="2024-04-02T02:39:56.692" v="132" actId="2696"/>
        <pc:sldMkLst>
          <pc:docMk/>
          <pc:sldMk cId="661102477" sldId="258"/>
        </pc:sldMkLst>
      </pc:sldChg>
      <pc:sldChg chg="addSp delSp modSp new mod ord modAnim">
        <pc:chgData name="Andres Aguilera" userId="514bf86c2ffca959" providerId="LiveId" clId="{8257F44D-079A-4FBF-9C9B-7FB8B1324792}" dt="2024-04-03T04:42:57.165" v="211" actId="207"/>
        <pc:sldMkLst>
          <pc:docMk/>
          <pc:sldMk cId="3551324411" sldId="259"/>
        </pc:sldMkLst>
        <pc:spChg chg="del mod">
          <ac:chgData name="Andres Aguilera" userId="514bf86c2ffca959" providerId="LiveId" clId="{8257F44D-079A-4FBF-9C9B-7FB8B1324792}" dt="2024-04-02T06:23:03.017" v="150" actId="478"/>
          <ac:spMkLst>
            <pc:docMk/>
            <pc:sldMk cId="3551324411" sldId="259"/>
            <ac:spMk id="2" creationId="{AE167BFA-147B-2D5E-B370-B937D405E3AF}"/>
          </ac:spMkLst>
        </pc:spChg>
        <pc:spChg chg="del mod">
          <ac:chgData name="Andres Aguilera" userId="514bf86c2ffca959" providerId="LiveId" clId="{8257F44D-079A-4FBF-9C9B-7FB8B1324792}" dt="2024-04-02T06:22:59.134" v="147" actId="478"/>
          <ac:spMkLst>
            <pc:docMk/>
            <pc:sldMk cId="3551324411" sldId="259"/>
            <ac:spMk id="3" creationId="{201FC8D5-C34A-3EF2-5345-E64BCD5C6BDE}"/>
          </ac:spMkLst>
        </pc:spChg>
        <pc:spChg chg="add del mod">
          <ac:chgData name="Andres Aguilera" userId="514bf86c2ffca959" providerId="LiveId" clId="{8257F44D-079A-4FBF-9C9B-7FB8B1324792}" dt="2024-04-02T06:32:12.604" v="208"/>
          <ac:spMkLst>
            <pc:docMk/>
            <pc:sldMk cId="3551324411" sldId="259"/>
            <ac:spMk id="6" creationId="{A919451F-0EC5-6806-3E2F-650A26F16BE7}"/>
          </ac:spMkLst>
        </pc:spChg>
        <pc:spChg chg="add del mod">
          <ac:chgData name="Andres Aguilera" userId="514bf86c2ffca959" providerId="LiveId" clId="{8257F44D-079A-4FBF-9C9B-7FB8B1324792}" dt="2024-04-02T06:32:12.604" v="208"/>
          <ac:spMkLst>
            <pc:docMk/>
            <pc:sldMk cId="3551324411" sldId="259"/>
            <ac:spMk id="7" creationId="{C5330129-C00D-295B-F3FE-B292F6B13B85}"/>
          </ac:spMkLst>
        </pc:spChg>
        <pc:spChg chg="mod">
          <ac:chgData name="Andres Aguilera" userId="514bf86c2ffca959" providerId="LiveId" clId="{8257F44D-079A-4FBF-9C9B-7FB8B1324792}" dt="2024-04-03T04:42:57.165" v="211" actId="207"/>
          <ac:spMkLst>
            <pc:docMk/>
            <pc:sldMk cId="3551324411" sldId="259"/>
            <ac:spMk id="8" creationId="{781686DA-D7B9-D7DD-CE46-1FB9027BA1FE}"/>
          </ac:spMkLst>
        </pc:spChg>
        <pc:picChg chg="add mod">
          <ac:chgData name="Andres Aguilera" userId="514bf86c2ffca959" providerId="LiveId" clId="{8257F44D-079A-4FBF-9C9B-7FB8B1324792}" dt="2024-04-02T06:24:34.338" v="153" actId="14100"/>
          <ac:picMkLst>
            <pc:docMk/>
            <pc:sldMk cId="3551324411" sldId="259"/>
            <ac:picMk id="5" creationId="{1D00833E-E48B-895D-D9D0-8903F29182AF}"/>
          </ac:picMkLst>
        </pc:picChg>
      </pc:sldChg>
      <pc:sldChg chg="new">
        <pc:chgData name="Andres Aguilera" userId="514bf86c2ffca959" providerId="LiveId" clId="{8257F44D-079A-4FBF-9C9B-7FB8B1324792}" dt="2024-04-01T21:53:15.878" v="1" actId="680"/>
        <pc:sldMkLst>
          <pc:docMk/>
          <pc:sldMk cId="4086226257" sldId="260"/>
        </pc:sldMkLst>
      </pc:sldChg>
      <pc:sldChg chg="modSp add mod ord modTransition">
        <pc:chgData name="Andres Aguilera" userId="514bf86c2ffca959" providerId="LiveId" clId="{8257F44D-079A-4FBF-9C9B-7FB8B1324792}" dt="2024-04-02T05:55:49.511" v="141"/>
        <pc:sldMkLst>
          <pc:docMk/>
          <pc:sldMk cId="1872408813" sldId="261"/>
        </pc:sldMkLst>
        <pc:spChg chg="mod">
          <ac:chgData name="Andres Aguilera" userId="514bf86c2ffca959" providerId="LiveId" clId="{8257F44D-079A-4FBF-9C9B-7FB8B1324792}" dt="2024-04-02T02:39:32.141" v="131" actId="1076"/>
          <ac:spMkLst>
            <pc:docMk/>
            <pc:sldMk cId="1872408813" sldId="261"/>
            <ac:spMk id="10" creationId="{FC9030FA-A098-2F15-D20B-DCE10E6F1929}"/>
          </ac:spMkLst>
        </pc:spChg>
      </pc:sldChg>
      <pc:sldChg chg="add del">
        <pc:chgData name="Andres Aguilera" userId="514bf86c2ffca959" providerId="LiveId" clId="{8257F44D-079A-4FBF-9C9B-7FB8B1324792}" dt="2024-04-02T02:33:53.293" v="88" actId="2890"/>
        <pc:sldMkLst>
          <pc:docMk/>
          <pc:sldMk cId="2223808102" sldId="261"/>
        </pc:sldMkLst>
      </pc:sldChg>
      <pc:sldChg chg="new">
        <pc:chgData name="Andres Aguilera" userId="514bf86c2ffca959" providerId="LiveId" clId="{8257F44D-079A-4FBF-9C9B-7FB8B1324792}" dt="2024-04-03T04:48:09.381" v="212" actId="680"/>
        <pc:sldMkLst>
          <pc:docMk/>
          <pc:sldMk cId="237459599" sldId="262"/>
        </pc:sldMkLst>
      </pc:sldChg>
      <pc:sldChg chg="new">
        <pc:chgData name="Andres Aguilera" userId="514bf86c2ffca959" providerId="LiveId" clId="{8257F44D-079A-4FBF-9C9B-7FB8B1324792}" dt="2024-04-03T04:48:10.026" v="213" actId="680"/>
        <pc:sldMkLst>
          <pc:docMk/>
          <pc:sldMk cId="4075586054" sldId="263"/>
        </pc:sldMkLst>
      </pc:sldChg>
      <pc:sldChg chg="new">
        <pc:chgData name="Andres Aguilera" userId="514bf86c2ffca959" providerId="LiveId" clId="{8257F44D-079A-4FBF-9C9B-7FB8B1324792}" dt="2024-04-03T04:48:10.657" v="214" actId="680"/>
        <pc:sldMkLst>
          <pc:docMk/>
          <pc:sldMk cId="1037004798" sldId="264"/>
        </pc:sldMkLst>
      </pc:sldChg>
      <pc:sldChg chg="new">
        <pc:chgData name="Andres Aguilera" userId="514bf86c2ffca959" providerId="LiveId" clId="{8257F44D-079A-4FBF-9C9B-7FB8B1324792}" dt="2024-04-03T04:48:11.275" v="215" actId="680"/>
        <pc:sldMkLst>
          <pc:docMk/>
          <pc:sldMk cId="163317206" sldId="265"/>
        </pc:sldMkLst>
      </pc:sldChg>
      <pc:sldChg chg="new">
        <pc:chgData name="Andres Aguilera" userId="514bf86c2ffca959" providerId="LiveId" clId="{8257F44D-079A-4FBF-9C9B-7FB8B1324792}" dt="2024-04-03T04:48:11.875" v="216" actId="680"/>
        <pc:sldMkLst>
          <pc:docMk/>
          <pc:sldMk cId="2447695640" sldId="266"/>
        </pc:sldMkLst>
      </pc:sldChg>
      <pc:sldChg chg="new">
        <pc:chgData name="Andres Aguilera" userId="514bf86c2ffca959" providerId="LiveId" clId="{8257F44D-079A-4FBF-9C9B-7FB8B1324792}" dt="2024-04-03T04:48:12.466" v="217" actId="680"/>
        <pc:sldMkLst>
          <pc:docMk/>
          <pc:sldMk cId="1514405509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4DE1-9599-456A-9759-37BE8CF7FDA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48D0-E61C-40AD-80CD-FD46A1F3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5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4DE1-9599-456A-9759-37BE8CF7FDA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48D0-E61C-40AD-80CD-FD46A1F3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76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4DE1-9599-456A-9759-37BE8CF7FDA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48D0-E61C-40AD-80CD-FD46A1F3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78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4DE1-9599-456A-9759-37BE8CF7FDA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48D0-E61C-40AD-80CD-FD46A1F3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1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4DE1-9599-456A-9759-37BE8CF7FDA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48D0-E61C-40AD-80CD-FD46A1F3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4DE1-9599-456A-9759-37BE8CF7FDA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48D0-E61C-40AD-80CD-FD46A1F3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09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4DE1-9599-456A-9759-37BE8CF7FDA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48D0-E61C-40AD-80CD-FD46A1F3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3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4DE1-9599-456A-9759-37BE8CF7FDA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48D0-E61C-40AD-80CD-FD46A1F3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3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4DE1-9599-456A-9759-37BE8CF7FDA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48D0-E61C-40AD-80CD-FD46A1F3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3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4DE1-9599-456A-9759-37BE8CF7FDA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48D0-E61C-40AD-80CD-FD46A1F3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23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4DE1-9599-456A-9759-37BE8CF7FDA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48D0-E61C-40AD-80CD-FD46A1F3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5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54DE1-9599-456A-9759-37BE8CF7FDA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B48D0-E61C-40AD-80CD-FD46A1F3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3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hyperlink" Target="https://www.pngall.com/python-programming-language-png/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hyperlink" Target="https://creativecommons.org/licenses/by-nc/3.0/" TargetMode="Externa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70804-mobile-app-creative-terminal-application-computer-technology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pngall.com/iceberg-png/" TargetMode="External"/><Relationship Id="rId7" Type="http://schemas.openxmlformats.org/officeDocument/2006/relationships/slide" Target="slide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6.xml"/><Relationship Id="rId10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7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0D8A53-6DB8-AACA-3559-0A7BFB77DCC5}"/>
              </a:ext>
            </a:extLst>
          </p:cNvPr>
          <p:cNvSpPr/>
          <p:nvPr/>
        </p:nvSpPr>
        <p:spPr>
          <a:xfrm rot="10800000">
            <a:off x="-142875" y="-85725"/>
            <a:ext cx="10668002" cy="9982200"/>
          </a:xfrm>
          <a:custGeom>
            <a:avLst/>
            <a:gdLst>
              <a:gd name="connsiteX0" fmla="*/ 5286375 w 7400925"/>
              <a:gd name="connsiteY0" fmla="*/ 8524875 h 9553575"/>
              <a:gd name="connsiteX1" fmla="*/ 3211559 w 7400925"/>
              <a:gd name="connsiteY1" fmla="*/ 2805112 h 9553575"/>
              <a:gd name="connsiteX2" fmla="*/ 2114550 w 7400925"/>
              <a:gd name="connsiteY2" fmla="*/ 5829300 h 9553575"/>
              <a:gd name="connsiteX3" fmla="*/ 0 w 7400925"/>
              <a:gd name="connsiteY3" fmla="*/ 0 h 9553575"/>
              <a:gd name="connsiteX4" fmla="*/ 4229100 w 7400925"/>
              <a:gd name="connsiteY4" fmla="*/ 0 h 9553575"/>
              <a:gd name="connsiteX5" fmla="*/ 3251293 w 7400925"/>
              <a:gd name="connsiteY5" fmla="*/ 2695575 h 9553575"/>
              <a:gd name="connsiteX6" fmla="*/ 7400925 w 7400925"/>
              <a:gd name="connsiteY6" fmla="*/ 2695575 h 9553575"/>
              <a:gd name="connsiteX7" fmla="*/ 5286375 w 7400925"/>
              <a:gd name="connsiteY7" fmla="*/ 9553575 h 9553575"/>
              <a:gd name="connsiteX8" fmla="*/ 1057275 w 7400925"/>
              <a:gd name="connsiteY8" fmla="*/ 9553575 h 9553575"/>
              <a:gd name="connsiteX9" fmla="*/ 3171825 w 7400925"/>
              <a:gd name="connsiteY9" fmla="*/ 3724275 h 955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00925" h="9553575">
                <a:moveTo>
                  <a:pt x="5286375" y="8524875"/>
                </a:moveTo>
                <a:lnTo>
                  <a:pt x="3211559" y="2805112"/>
                </a:lnTo>
                <a:lnTo>
                  <a:pt x="2114550" y="5829300"/>
                </a:lnTo>
                <a:lnTo>
                  <a:pt x="0" y="0"/>
                </a:lnTo>
                <a:lnTo>
                  <a:pt x="4229100" y="0"/>
                </a:lnTo>
                <a:lnTo>
                  <a:pt x="3251293" y="2695575"/>
                </a:lnTo>
                <a:lnTo>
                  <a:pt x="7400925" y="2695575"/>
                </a:lnTo>
                <a:close/>
                <a:moveTo>
                  <a:pt x="5286375" y="9553575"/>
                </a:moveTo>
                <a:lnTo>
                  <a:pt x="1057275" y="9553575"/>
                </a:lnTo>
                <a:lnTo>
                  <a:pt x="3171825" y="372427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476125-F112-CE9C-F3A4-7C7A712F0379}"/>
              </a:ext>
            </a:extLst>
          </p:cNvPr>
          <p:cNvSpPr txBox="1"/>
          <p:nvPr/>
        </p:nvSpPr>
        <p:spPr>
          <a:xfrm>
            <a:off x="8267700" y="2244893"/>
            <a:ext cx="5876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Bahnschrift SemiBold SemiConden" panose="020B0502040204020203" pitchFamily="34" charset="0"/>
              </a:rPr>
              <a:t>Audio Vision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6A3BAF-93A1-2CA1-FC19-16DCA222FDC9}"/>
              </a:ext>
            </a:extLst>
          </p:cNvPr>
          <p:cNvSpPr txBox="1"/>
          <p:nvPr/>
        </p:nvSpPr>
        <p:spPr>
          <a:xfrm>
            <a:off x="8891587" y="3397390"/>
            <a:ext cx="2314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gency FB" panose="020B0503020202020204" pitchFamily="34" charset="0"/>
              </a:rPr>
              <a:t>By Andres Aguilera</a:t>
            </a:r>
          </a:p>
        </p:txBody>
      </p:sp>
    </p:spTree>
    <p:extLst>
      <p:ext uri="{BB962C8B-B14F-4D97-AF65-F5344CB8AC3E}">
        <p14:creationId xmlns:p14="http://schemas.microsoft.com/office/powerpoint/2010/main" val="1225690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218BE-92ED-1ABB-25ED-AF1E53074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892" y="-118608"/>
            <a:ext cx="9144000" cy="2387600"/>
          </a:xfrm>
        </p:spPr>
        <p:txBody>
          <a:bodyPr/>
          <a:lstStyle/>
          <a:p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C9BEC-17B1-4DF0-C12C-B92907E0DC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C9030FA-A098-2F15-D20B-DCE10E6F1929}"/>
              </a:ext>
            </a:extLst>
          </p:cNvPr>
          <p:cNvSpPr/>
          <p:nvPr/>
        </p:nvSpPr>
        <p:spPr>
          <a:xfrm>
            <a:off x="-74018273" y="-77182581"/>
            <a:ext cx="140528842" cy="113806707"/>
          </a:xfrm>
          <a:custGeom>
            <a:avLst/>
            <a:gdLst/>
            <a:ahLst/>
            <a:cxnLst/>
            <a:rect l="l" t="t" r="r" b="b"/>
            <a:pathLst>
              <a:path w="12246429" h="6898066">
                <a:moveTo>
                  <a:pt x="9334408" y="2473711"/>
                </a:moveTo>
                <a:cubicBezTo>
                  <a:pt x="9473879" y="2472288"/>
                  <a:pt x="9583819" y="2513916"/>
                  <a:pt x="9664228" y="2598595"/>
                </a:cubicBezTo>
                <a:cubicBezTo>
                  <a:pt x="9744637" y="2683273"/>
                  <a:pt x="9784130" y="2798194"/>
                  <a:pt x="9782706" y="2943357"/>
                </a:cubicBezTo>
                <a:lnTo>
                  <a:pt x="9782706" y="4200727"/>
                </a:lnTo>
                <a:cubicBezTo>
                  <a:pt x="9784130" y="4345890"/>
                  <a:pt x="9744281" y="4460811"/>
                  <a:pt x="9663160" y="4545489"/>
                </a:cubicBezTo>
                <a:cubicBezTo>
                  <a:pt x="9582040" y="4630168"/>
                  <a:pt x="9472456" y="4672507"/>
                  <a:pt x="9334408" y="4672507"/>
                </a:cubicBezTo>
                <a:cubicBezTo>
                  <a:pt x="9196361" y="4672507"/>
                  <a:pt x="9087134" y="4630168"/>
                  <a:pt x="9006724" y="4545489"/>
                </a:cubicBezTo>
                <a:cubicBezTo>
                  <a:pt x="8926314" y="4460811"/>
                  <a:pt x="8886110" y="4345890"/>
                  <a:pt x="8886110" y="4200727"/>
                </a:cubicBezTo>
                <a:lnTo>
                  <a:pt x="8886110" y="2943357"/>
                </a:lnTo>
                <a:cubicBezTo>
                  <a:pt x="8886110" y="2798194"/>
                  <a:pt x="8926314" y="2683629"/>
                  <a:pt x="9006724" y="2599662"/>
                </a:cubicBezTo>
                <a:cubicBezTo>
                  <a:pt x="9087134" y="2515695"/>
                  <a:pt x="9196361" y="2473711"/>
                  <a:pt x="9334408" y="2473711"/>
                </a:cubicBezTo>
                <a:close/>
                <a:moveTo>
                  <a:pt x="4886234" y="2473711"/>
                </a:moveTo>
                <a:cubicBezTo>
                  <a:pt x="5025704" y="2472288"/>
                  <a:pt x="5135644" y="2513916"/>
                  <a:pt x="5216053" y="2598595"/>
                </a:cubicBezTo>
                <a:cubicBezTo>
                  <a:pt x="5296462" y="2683273"/>
                  <a:pt x="5335955" y="2798194"/>
                  <a:pt x="5334532" y="2943357"/>
                </a:cubicBezTo>
                <a:lnTo>
                  <a:pt x="5334532" y="4200727"/>
                </a:lnTo>
                <a:cubicBezTo>
                  <a:pt x="5335955" y="4345890"/>
                  <a:pt x="5296107" y="4460811"/>
                  <a:pt x="5214986" y="4545489"/>
                </a:cubicBezTo>
                <a:cubicBezTo>
                  <a:pt x="5133865" y="4630168"/>
                  <a:pt x="5024281" y="4672507"/>
                  <a:pt x="4886234" y="4672507"/>
                </a:cubicBezTo>
                <a:cubicBezTo>
                  <a:pt x="4748186" y="4672507"/>
                  <a:pt x="4638958" y="4630168"/>
                  <a:pt x="4558549" y="4545489"/>
                </a:cubicBezTo>
                <a:cubicBezTo>
                  <a:pt x="4478140" y="4460811"/>
                  <a:pt x="4437936" y="4345890"/>
                  <a:pt x="4437936" y="4200727"/>
                </a:cubicBezTo>
                <a:lnTo>
                  <a:pt x="4437936" y="2943357"/>
                </a:lnTo>
                <a:cubicBezTo>
                  <a:pt x="4437936" y="2798194"/>
                  <a:pt x="4478140" y="2683629"/>
                  <a:pt x="4558549" y="2599662"/>
                </a:cubicBezTo>
                <a:cubicBezTo>
                  <a:pt x="4638958" y="2515695"/>
                  <a:pt x="4748186" y="2473711"/>
                  <a:pt x="4886234" y="2473711"/>
                </a:cubicBezTo>
                <a:close/>
                <a:moveTo>
                  <a:pt x="6361200" y="2021144"/>
                </a:moveTo>
                <a:lnTo>
                  <a:pt x="6361200" y="5125075"/>
                </a:lnTo>
                <a:lnTo>
                  <a:pt x="6591753" y="5125075"/>
                </a:lnTo>
                <a:lnTo>
                  <a:pt x="6850058" y="5125075"/>
                </a:lnTo>
                <a:lnTo>
                  <a:pt x="8036981" y="5125075"/>
                </a:lnTo>
                <a:lnTo>
                  <a:pt x="8036981" y="4657564"/>
                </a:lnTo>
                <a:lnTo>
                  <a:pt x="6850379" y="4657564"/>
                </a:lnTo>
                <a:lnTo>
                  <a:pt x="6852193" y="2021144"/>
                </a:lnTo>
                <a:close/>
                <a:moveTo>
                  <a:pt x="1751291" y="2021144"/>
                </a:moveTo>
                <a:lnTo>
                  <a:pt x="2517667" y="3889053"/>
                </a:lnTo>
                <a:lnTo>
                  <a:pt x="2517667" y="5125075"/>
                </a:lnTo>
                <a:lnTo>
                  <a:pt x="3006526" y="5125075"/>
                </a:lnTo>
                <a:lnTo>
                  <a:pt x="3006526" y="3889053"/>
                </a:lnTo>
                <a:lnTo>
                  <a:pt x="3760093" y="2021144"/>
                </a:lnTo>
                <a:lnTo>
                  <a:pt x="3245618" y="2021144"/>
                </a:lnTo>
                <a:lnTo>
                  <a:pt x="2761029" y="3359634"/>
                </a:lnTo>
                <a:lnTo>
                  <a:pt x="2267901" y="2021144"/>
                </a:lnTo>
                <a:close/>
                <a:moveTo>
                  <a:pt x="9334408" y="1989122"/>
                </a:moveTo>
                <a:cubicBezTo>
                  <a:pt x="9140858" y="1989122"/>
                  <a:pt x="8973280" y="2027548"/>
                  <a:pt x="8831674" y="2104399"/>
                </a:cubicBezTo>
                <a:cubicBezTo>
                  <a:pt x="8690068" y="2181250"/>
                  <a:pt x="8580484" y="2290478"/>
                  <a:pt x="8502922" y="2432084"/>
                </a:cubicBezTo>
                <a:cubicBezTo>
                  <a:pt x="8425360" y="2573689"/>
                  <a:pt x="8386578" y="2742690"/>
                  <a:pt x="8386578" y="2939088"/>
                </a:cubicBezTo>
                <a:lnTo>
                  <a:pt x="8386578" y="4207131"/>
                </a:lnTo>
                <a:cubicBezTo>
                  <a:pt x="8386578" y="4402105"/>
                  <a:pt x="8425360" y="4570751"/>
                  <a:pt x="8502922" y="4713068"/>
                </a:cubicBezTo>
                <a:cubicBezTo>
                  <a:pt x="8580484" y="4855384"/>
                  <a:pt x="8690068" y="4964969"/>
                  <a:pt x="8831674" y="5041820"/>
                </a:cubicBezTo>
                <a:cubicBezTo>
                  <a:pt x="8973280" y="5118671"/>
                  <a:pt x="9140858" y="5157096"/>
                  <a:pt x="9334408" y="5157096"/>
                </a:cubicBezTo>
                <a:cubicBezTo>
                  <a:pt x="9529382" y="5157096"/>
                  <a:pt x="9697316" y="5118671"/>
                  <a:pt x="9838210" y="5041820"/>
                </a:cubicBezTo>
                <a:cubicBezTo>
                  <a:pt x="9979104" y="4964969"/>
                  <a:pt x="10088332" y="4855384"/>
                  <a:pt x="10165895" y="4713068"/>
                </a:cubicBezTo>
                <a:cubicBezTo>
                  <a:pt x="10243458" y="4570751"/>
                  <a:pt x="10282239" y="4402105"/>
                  <a:pt x="10282239" y="4207131"/>
                </a:cubicBezTo>
                <a:lnTo>
                  <a:pt x="10282239" y="2939088"/>
                </a:lnTo>
                <a:cubicBezTo>
                  <a:pt x="10282239" y="2742690"/>
                  <a:pt x="10243458" y="2573689"/>
                  <a:pt x="10165895" y="2432084"/>
                </a:cubicBezTo>
                <a:cubicBezTo>
                  <a:pt x="10088332" y="2290478"/>
                  <a:pt x="9979104" y="2181250"/>
                  <a:pt x="9838210" y="2104399"/>
                </a:cubicBezTo>
                <a:cubicBezTo>
                  <a:pt x="9697316" y="2027548"/>
                  <a:pt x="9529382" y="1989122"/>
                  <a:pt x="9334408" y="1989122"/>
                </a:cubicBezTo>
                <a:close/>
                <a:moveTo>
                  <a:pt x="4886234" y="1989122"/>
                </a:moveTo>
                <a:cubicBezTo>
                  <a:pt x="4692683" y="1989122"/>
                  <a:pt x="4525105" y="2027548"/>
                  <a:pt x="4383499" y="2104399"/>
                </a:cubicBezTo>
                <a:cubicBezTo>
                  <a:pt x="4241894" y="2181250"/>
                  <a:pt x="4132310" y="2290478"/>
                  <a:pt x="4054748" y="2432084"/>
                </a:cubicBezTo>
                <a:cubicBezTo>
                  <a:pt x="3977185" y="2573689"/>
                  <a:pt x="3938404" y="2742690"/>
                  <a:pt x="3938404" y="2939088"/>
                </a:cubicBezTo>
                <a:lnTo>
                  <a:pt x="3938404" y="4207131"/>
                </a:lnTo>
                <a:cubicBezTo>
                  <a:pt x="3938404" y="4402105"/>
                  <a:pt x="3977185" y="4570751"/>
                  <a:pt x="4054748" y="4713068"/>
                </a:cubicBezTo>
                <a:cubicBezTo>
                  <a:pt x="4132310" y="4855384"/>
                  <a:pt x="4241894" y="4964969"/>
                  <a:pt x="4383499" y="5041820"/>
                </a:cubicBezTo>
                <a:cubicBezTo>
                  <a:pt x="4525105" y="5118671"/>
                  <a:pt x="4692683" y="5157096"/>
                  <a:pt x="4886234" y="5157096"/>
                </a:cubicBezTo>
                <a:cubicBezTo>
                  <a:pt x="5081208" y="5157096"/>
                  <a:pt x="5249143" y="5118671"/>
                  <a:pt x="5390036" y="5041820"/>
                </a:cubicBezTo>
                <a:cubicBezTo>
                  <a:pt x="5530929" y="4964969"/>
                  <a:pt x="5640158" y="4855384"/>
                  <a:pt x="5717720" y="4713068"/>
                </a:cubicBezTo>
                <a:cubicBezTo>
                  <a:pt x="5795283" y="4570751"/>
                  <a:pt x="5834064" y="4402105"/>
                  <a:pt x="5834064" y="4207131"/>
                </a:cubicBezTo>
                <a:lnTo>
                  <a:pt x="5834064" y="2939088"/>
                </a:lnTo>
                <a:cubicBezTo>
                  <a:pt x="5834064" y="2742690"/>
                  <a:pt x="5795283" y="2573689"/>
                  <a:pt x="5717720" y="2432084"/>
                </a:cubicBezTo>
                <a:cubicBezTo>
                  <a:pt x="5640158" y="2290478"/>
                  <a:pt x="5530929" y="2181250"/>
                  <a:pt x="5390036" y="2104399"/>
                </a:cubicBezTo>
                <a:cubicBezTo>
                  <a:pt x="5249143" y="2027548"/>
                  <a:pt x="5081208" y="1989122"/>
                  <a:pt x="4886234" y="1989122"/>
                </a:cubicBezTo>
                <a:close/>
                <a:moveTo>
                  <a:pt x="0" y="0"/>
                </a:moveTo>
                <a:lnTo>
                  <a:pt x="12246429" y="0"/>
                </a:lnTo>
                <a:lnTo>
                  <a:pt x="12246429" y="6898066"/>
                </a:lnTo>
                <a:lnTo>
                  <a:pt x="0" y="68980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/>
              <a:t>YOLO</a:t>
            </a:r>
          </a:p>
        </p:txBody>
      </p:sp>
      <p:pic>
        <p:nvPicPr>
          <p:cNvPr id="6" name="Picture 5" descr="A group of men on a stage with a crowd of people&#10;&#10;Description automatically generated">
            <a:extLst>
              <a:ext uri="{FF2B5EF4-FFF2-40B4-BE49-F238E27FC236}">
                <a16:creationId xmlns:a16="http://schemas.microsoft.com/office/drawing/2014/main" id="{9965BE7C-5FEF-ACDE-C48D-189C32CA9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08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2731-6C64-4A8B-58E3-CA784B3A8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group of men on a stage&#10;&#10;Description automatically generated">
            <a:extLst>
              <a:ext uri="{FF2B5EF4-FFF2-40B4-BE49-F238E27FC236}">
                <a16:creationId xmlns:a16="http://schemas.microsoft.com/office/drawing/2014/main" id="{5E4A55F0-77DE-CDBD-5431-34C129C93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202"/>
            <a:ext cx="12192000" cy="8064993"/>
          </a:xfrm>
        </p:spPr>
      </p:pic>
    </p:spTree>
    <p:extLst>
      <p:ext uri="{BB962C8B-B14F-4D97-AF65-F5344CB8AC3E}">
        <p14:creationId xmlns:p14="http://schemas.microsoft.com/office/powerpoint/2010/main" val="3010369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5B5A30-1E1F-CF9F-DE54-601F4DC4E4C7}"/>
              </a:ext>
            </a:extLst>
          </p:cNvPr>
          <p:cNvSpPr/>
          <p:nvPr/>
        </p:nvSpPr>
        <p:spPr>
          <a:xfrm>
            <a:off x="0" y="564343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B3141C-DB62-FE8C-3AC4-CA926FBAF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hnschrift SemiBold SemiConden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Yolo Detect</a:t>
            </a:r>
          </a:p>
        </p:txBody>
      </p:sp>
      <p:pic>
        <p:nvPicPr>
          <p:cNvPr id="6" name="Content Placeholder 5" descr="A person walking with a bag and a yellow jacket&#10;&#10;Description automatically generated">
            <a:extLst>
              <a:ext uri="{FF2B5EF4-FFF2-40B4-BE49-F238E27FC236}">
                <a16:creationId xmlns:a16="http://schemas.microsoft.com/office/drawing/2014/main" id="{64C048E1-ADC0-245A-15AD-73C761E7F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7505"/>
            <a:ext cx="10515600" cy="2962989"/>
          </a:xfrm>
        </p:spPr>
      </p:pic>
    </p:spTree>
    <p:extLst>
      <p:ext uri="{BB962C8B-B14F-4D97-AF65-F5344CB8AC3E}">
        <p14:creationId xmlns:p14="http://schemas.microsoft.com/office/powerpoint/2010/main" val="1633172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5B5A30-1E1F-CF9F-DE54-601F4DC4E4C7}"/>
              </a:ext>
            </a:extLst>
          </p:cNvPr>
          <p:cNvSpPr/>
          <p:nvPr/>
        </p:nvSpPr>
        <p:spPr>
          <a:xfrm>
            <a:off x="0" y="564343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B3141C-DB62-FE8C-3AC4-CA926FBAF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hnschrift SemiBold SemiConden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Yolo Segmentation</a:t>
            </a:r>
          </a:p>
        </p:txBody>
      </p:sp>
      <p:pic>
        <p:nvPicPr>
          <p:cNvPr id="8" name="Content Placeholder 7" descr="A group of scissors and a towel&#10;&#10;Description automatically generated">
            <a:extLst>
              <a:ext uri="{FF2B5EF4-FFF2-40B4-BE49-F238E27FC236}">
                <a16:creationId xmlns:a16="http://schemas.microsoft.com/office/drawing/2014/main" id="{5FDD3152-FB91-9660-8B93-0FF16ECD7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623"/>
            <a:ext cx="10515600" cy="2962989"/>
          </a:xfrm>
        </p:spPr>
      </p:pic>
    </p:spTree>
    <p:extLst>
      <p:ext uri="{BB962C8B-B14F-4D97-AF65-F5344CB8AC3E}">
        <p14:creationId xmlns:p14="http://schemas.microsoft.com/office/powerpoint/2010/main" val="74577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5B5A30-1E1F-CF9F-DE54-601F4DC4E4C7}"/>
              </a:ext>
            </a:extLst>
          </p:cNvPr>
          <p:cNvSpPr/>
          <p:nvPr/>
        </p:nvSpPr>
        <p:spPr>
          <a:xfrm>
            <a:off x="0" y="564343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B3141C-DB62-FE8C-3AC4-CA926FBAF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hnschrift SemiBold SemiConden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Yolo Classification</a:t>
            </a:r>
          </a:p>
        </p:txBody>
      </p:sp>
      <p:pic>
        <p:nvPicPr>
          <p:cNvPr id="7" name="Content Placeholder 6" descr="A person looking through a device&#10;&#10;Description automatically generated">
            <a:extLst>
              <a:ext uri="{FF2B5EF4-FFF2-40B4-BE49-F238E27FC236}">
                <a16:creationId xmlns:a16="http://schemas.microsoft.com/office/drawing/2014/main" id="{C874B605-D5C0-0A58-00C4-634914AD9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9906"/>
            <a:ext cx="10515600" cy="2957512"/>
          </a:xfrm>
        </p:spPr>
      </p:pic>
    </p:spTree>
    <p:extLst>
      <p:ext uri="{BB962C8B-B14F-4D97-AF65-F5344CB8AC3E}">
        <p14:creationId xmlns:p14="http://schemas.microsoft.com/office/powerpoint/2010/main" val="33476894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DF4DB6-C272-3352-175B-C8954A6445A3}"/>
              </a:ext>
            </a:extLst>
          </p:cNvPr>
          <p:cNvSpPr/>
          <p:nvPr/>
        </p:nvSpPr>
        <p:spPr>
          <a:xfrm>
            <a:off x="0" y="787179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3D124-256B-E210-AF5E-7905E6CB1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Bahnschrift SemiBold SemiConden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Yolo datasets</a:t>
            </a:r>
          </a:p>
        </p:txBody>
      </p:sp>
      <p:pic>
        <p:nvPicPr>
          <p:cNvPr id="6" name="Content Placeholder 5" descr="A collage of koalas and koala bears&#10;&#10;Description automatically generated">
            <a:extLst>
              <a:ext uri="{FF2B5EF4-FFF2-40B4-BE49-F238E27FC236}">
                <a16:creationId xmlns:a16="http://schemas.microsoft.com/office/drawing/2014/main" id="{6A307C12-A513-64E4-6FF0-71B01A578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63" y="1605372"/>
            <a:ext cx="7558274" cy="4952736"/>
          </a:xfrm>
        </p:spPr>
      </p:pic>
    </p:spTree>
    <p:extLst>
      <p:ext uri="{BB962C8B-B14F-4D97-AF65-F5344CB8AC3E}">
        <p14:creationId xmlns:p14="http://schemas.microsoft.com/office/powerpoint/2010/main" val="4075586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5B5A30-1E1F-CF9F-DE54-601F4DC4E4C7}"/>
              </a:ext>
            </a:extLst>
          </p:cNvPr>
          <p:cNvSpPr/>
          <p:nvPr/>
        </p:nvSpPr>
        <p:spPr>
          <a:xfrm>
            <a:off x="0" y="564343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B3141C-DB62-FE8C-3AC4-CA926FBAF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hnschrift SemiBold SemiConden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Pyttsx3</a:t>
            </a:r>
          </a:p>
        </p:txBody>
      </p:sp>
      <p:pic>
        <p:nvPicPr>
          <p:cNvPr id="8" name="Content Placeholder 7" descr="A blue and yellow snake logo&#10;&#10;Description automatically generated">
            <a:extLst>
              <a:ext uri="{FF2B5EF4-FFF2-40B4-BE49-F238E27FC236}">
                <a16:creationId xmlns:a16="http://schemas.microsoft.com/office/drawing/2014/main" id="{7B8A4382-AD97-2B31-D14B-62DC3C88B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87693" y="2978916"/>
            <a:ext cx="2530661" cy="252081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68CF6D-C919-FC44-8758-37817DED4139}"/>
              </a:ext>
            </a:extLst>
          </p:cNvPr>
          <p:cNvSpPr txBox="1"/>
          <p:nvPr/>
        </p:nvSpPr>
        <p:spPr>
          <a:xfrm>
            <a:off x="0" y="8058118"/>
            <a:ext cx="192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pngall.com/python-programming-language-png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11" name="Graphic 10" descr="Arrow Right with solid fill">
            <a:extLst>
              <a:ext uri="{FF2B5EF4-FFF2-40B4-BE49-F238E27FC236}">
                <a16:creationId xmlns:a16="http://schemas.microsoft.com/office/drawing/2014/main" id="{D1F34DA8-B2B2-915B-5AD4-000261C94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8485" y="3642115"/>
            <a:ext cx="914400" cy="914400"/>
          </a:xfrm>
          <a:prstGeom prst="rect">
            <a:avLst/>
          </a:prstGeom>
        </p:spPr>
      </p:pic>
      <p:pic>
        <p:nvPicPr>
          <p:cNvPr id="13" name="Graphic 12" descr="Arrow Right with solid fill">
            <a:extLst>
              <a:ext uri="{FF2B5EF4-FFF2-40B4-BE49-F238E27FC236}">
                <a16:creationId xmlns:a16="http://schemas.microsoft.com/office/drawing/2014/main" id="{D59DCDD1-4F03-EEED-03EA-6F41E169F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14091" y="3642115"/>
            <a:ext cx="914400" cy="914400"/>
          </a:xfrm>
          <a:prstGeom prst="rect">
            <a:avLst/>
          </a:prstGeom>
        </p:spPr>
      </p:pic>
      <p:pic>
        <p:nvPicPr>
          <p:cNvPr id="15" name="Graphic 14" descr="Document with solid fill">
            <a:extLst>
              <a:ext uri="{FF2B5EF4-FFF2-40B4-BE49-F238E27FC236}">
                <a16:creationId xmlns:a16="http://schemas.microsoft.com/office/drawing/2014/main" id="{6F546922-E976-CA0D-62AA-23F4DC7404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0032" y="2922880"/>
            <a:ext cx="2119916" cy="2119916"/>
          </a:xfrm>
          <a:prstGeom prst="rect">
            <a:avLst/>
          </a:prstGeom>
        </p:spPr>
      </p:pic>
      <p:pic>
        <p:nvPicPr>
          <p:cNvPr id="17" name="Graphic 16" descr="Megaphone with solid fill">
            <a:extLst>
              <a:ext uri="{FF2B5EF4-FFF2-40B4-BE49-F238E27FC236}">
                <a16:creationId xmlns:a16="http://schemas.microsoft.com/office/drawing/2014/main" id="{1DAFFD06-ED8D-90F4-7160-FF4DAE43E4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84210" y="2377440"/>
            <a:ext cx="2880928" cy="28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276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5B5A30-1E1F-CF9F-DE54-601F4DC4E4C7}"/>
              </a:ext>
            </a:extLst>
          </p:cNvPr>
          <p:cNvSpPr/>
          <p:nvPr/>
        </p:nvSpPr>
        <p:spPr>
          <a:xfrm>
            <a:off x="0" y="564343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B3141C-DB62-FE8C-3AC4-CA926FBAF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hnschrift SemiBold SemiConden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Future of the Project</a:t>
            </a:r>
          </a:p>
        </p:txBody>
      </p:sp>
      <p:pic>
        <p:nvPicPr>
          <p:cNvPr id="8" name="Content Placeholder 7" descr="A cell phone with colorful cubes&#10;&#10;Description automatically generated">
            <a:extLst>
              <a:ext uri="{FF2B5EF4-FFF2-40B4-BE49-F238E27FC236}">
                <a16:creationId xmlns:a16="http://schemas.microsoft.com/office/drawing/2014/main" id="{03978632-0AA4-FD58-C42F-7DBE91154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43336" y="1690688"/>
            <a:ext cx="4505328" cy="435133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4574CC-CD57-0691-2B74-2DEFEB7C7612}"/>
              </a:ext>
            </a:extLst>
          </p:cNvPr>
          <p:cNvSpPr txBox="1"/>
          <p:nvPr/>
        </p:nvSpPr>
        <p:spPr>
          <a:xfrm>
            <a:off x="2913033" y="7729390"/>
            <a:ext cx="45053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freepngimg.com/png/70804-mobile-app-creative-terminal-application-computer-technology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26930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4494C-6A38-D2F5-9364-B144A8BDF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hnschrift SemiBold SemiConden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Live Demonstration!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A7F69-B85D-9C87-F42A-BDA930B9B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8C58E0-09C8-27CF-7C84-AD38BB578239}"/>
              </a:ext>
            </a:extLst>
          </p:cNvPr>
          <p:cNvSpPr/>
          <p:nvPr/>
        </p:nvSpPr>
        <p:spPr>
          <a:xfrm>
            <a:off x="0" y="1690688"/>
            <a:ext cx="12192000" cy="56573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6723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CC6DF-0B2B-FDCE-84F3-531565286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hnschrift SemiBold SemiConden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What is Audio Vision?</a:t>
            </a:r>
          </a:p>
        </p:txBody>
      </p:sp>
      <p:pic>
        <p:nvPicPr>
          <p:cNvPr id="5" name="Content Placeholder 4" descr="A person standing in front of a train&#10;&#10;Description automatically generated">
            <a:extLst>
              <a:ext uri="{FF2B5EF4-FFF2-40B4-BE49-F238E27FC236}">
                <a16:creationId xmlns:a16="http://schemas.microsoft.com/office/drawing/2014/main" id="{534D6B15-BF43-6103-3932-B74F8D5FD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98128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C250A1-2F84-7EE2-0637-49C147B75F99}"/>
              </a:ext>
            </a:extLst>
          </p:cNvPr>
          <p:cNvSpPr/>
          <p:nvPr/>
        </p:nvSpPr>
        <p:spPr>
          <a:xfrm>
            <a:off x="-536662" y="717925"/>
            <a:ext cx="14486021" cy="79288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Businessman shrugging">
            <a:extLst>
              <a:ext uri="{FF2B5EF4-FFF2-40B4-BE49-F238E27FC236}">
                <a16:creationId xmlns:a16="http://schemas.microsoft.com/office/drawing/2014/main" id="{39D94BD7-7A61-1387-5531-19492AC90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7935"/>
            <a:ext cx="2483265" cy="4351338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2E7B09-7ADA-6688-8AFE-972EACAEE47F}"/>
              </a:ext>
            </a:extLst>
          </p:cNvPr>
          <p:cNvSpPr/>
          <p:nvPr/>
        </p:nvSpPr>
        <p:spPr>
          <a:xfrm>
            <a:off x="2554683" y="1963696"/>
            <a:ext cx="7024437" cy="1431759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69C4F8-142A-775C-AE25-1BD99F2CF077}"/>
              </a:ext>
            </a:extLst>
          </p:cNvPr>
          <p:cNvSpPr/>
          <p:nvPr/>
        </p:nvSpPr>
        <p:spPr>
          <a:xfrm>
            <a:off x="2330116" y="836988"/>
            <a:ext cx="7531768" cy="14317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Magnifying glass with solid fill">
            <a:extLst>
              <a:ext uri="{FF2B5EF4-FFF2-40B4-BE49-F238E27FC236}">
                <a16:creationId xmlns:a16="http://schemas.microsoft.com/office/drawing/2014/main" id="{123C4C73-0B94-E891-6B67-77B4262A3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4680" y="1095667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CBAD9B-3EF8-85FE-E4B9-C0E39003D308}"/>
              </a:ext>
            </a:extLst>
          </p:cNvPr>
          <p:cNvSpPr txBox="1"/>
          <p:nvPr/>
        </p:nvSpPr>
        <p:spPr>
          <a:xfrm>
            <a:off x="4134852" y="1095667"/>
            <a:ext cx="3922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Bahnschrift SemiBold SemiConden" panose="020B0502040204020203" pitchFamily="34" charset="0"/>
              </a:rPr>
              <a:t>Who is it for?</a:t>
            </a:r>
          </a:p>
        </p:txBody>
      </p:sp>
    </p:spTree>
    <p:extLst>
      <p:ext uri="{BB962C8B-B14F-4D97-AF65-F5344CB8AC3E}">
        <p14:creationId xmlns:p14="http://schemas.microsoft.com/office/powerpoint/2010/main" val="1315536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C250A1-2F84-7EE2-0637-49C147B75F99}"/>
              </a:ext>
            </a:extLst>
          </p:cNvPr>
          <p:cNvSpPr/>
          <p:nvPr/>
        </p:nvSpPr>
        <p:spPr>
          <a:xfrm>
            <a:off x="-536662" y="717925"/>
            <a:ext cx="14486021" cy="79288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Businessman shrugging">
            <a:extLst>
              <a:ext uri="{FF2B5EF4-FFF2-40B4-BE49-F238E27FC236}">
                <a16:creationId xmlns:a16="http://schemas.microsoft.com/office/drawing/2014/main" id="{39D94BD7-7A61-1387-5531-19492AC90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7935"/>
            <a:ext cx="2483265" cy="4351338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2E7B09-7ADA-6688-8AFE-972EACAEE47F}"/>
              </a:ext>
            </a:extLst>
          </p:cNvPr>
          <p:cNvSpPr/>
          <p:nvPr/>
        </p:nvSpPr>
        <p:spPr>
          <a:xfrm>
            <a:off x="2554683" y="1963697"/>
            <a:ext cx="7024437" cy="4278078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69C4F8-142A-775C-AE25-1BD99F2CF077}"/>
              </a:ext>
            </a:extLst>
          </p:cNvPr>
          <p:cNvSpPr/>
          <p:nvPr/>
        </p:nvSpPr>
        <p:spPr>
          <a:xfrm>
            <a:off x="2330116" y="836988"/>
            <a:ext cx="7531768" cy="14317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Magnifying glass with solid fill">
            <a:extLst>
              <a:ext uri="{FF2B5EF4-FFF2-40B4-BE49-F238E27FC236}">
                <a16:creationId xmlns:a16="http://schemas.microsoft.com/office/drawing/2014/main" id="{123C4C73-0B94-E891-6B67-77B4262A3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4680" y="1095667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CBAD9B-3EF8-85FE-E4B9-C0E39003D308}"/>
              </a:ext>
            </a:extLst>
          </p:cNvPr>
          <p:cNvSpPr txBox="1"/>
          <p:nvPr/>
        </p:nvSpPr>
        <p:spPr>
          <a:xfrm>
            <a:off x="4134852" y="1095667"/>
            <a:ext cx="3922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Bahnschrift SemiBold SemiConden" panose="020B0502040204020203" pitchFamily="34" charset="0"/>
              </a:rPr>
              <a:t>Who is it for?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6C13E5-8F45-4232-5565-683C4EA3FB81}"/>
              </a:ext>
            </a:extLst>
          </p:cNvPr>
          <p:cNvSpPr txBox="1"/>
          <p:nvPr/>
        </p:nvSpPr>
        <p:spPr>
          <a:xfrm>
            <a:off x="1457181" y="2663542"/>
            <a:ext cx="9491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People with visual impairments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FB5CBA-8133-71CF-A0B4-B3CA96835D91}"/>
              </a:ext>
            </a:extLst>
          </p:cNvPr>
          <p:cNvSpPr txBox="1"/>
          <p:nvPr/>
        </p:nvSpPr>
        <p:spPr>
          <a:xfrm>
            <a:off x="1304466" y="3375969"/>
            <a:ext cx="9255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Glaucoma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E7CE4B-859B-4BDD-2EF7-592E0FA23FA3}"/>
              </a:ext>
            </a:extLst>
          </p:cNvPr>
          <p:cNvSpPr txBox="1"/>
          <p:nvPr/>
        </p:nvSpPr>
        <p:spPr>
          <a:xfrm>
            <a:off x="1725885" y="4094140"/>
            <a:ext cx="8412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cataracts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21E68F-84EF-A23B-51C1-3C85A2F89376}"/>
              </a:ext>
            </a:extLst>
          </p:cNvPr>
          <p:cNvSpPr txBox="1"/>
          <p:nvPr/>
        </p:nvSpPr>
        <p:spPr>
          <a:xfrm>
            <a:off x="2679541" y="4812311"/>
            <a:ext cx="677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Total Blindness</a:t>
            </a:r>
          </a:p>
        </p:txBody>
      </p:sp>
    </p:spTree>
    <p:extLst>
      <p:ext uri="{BB962C8B-B14F-4D97-AF65-F5344CB8AC3E}">
        <p14:creationId xmlns:p14="http://schemas.microsoft.com/office/powerpoint/2010/main" val="5166972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341E94-5932-95A1-D131-AFBC05EEA236}"/>
              </a:ext>
            </a:extLst>
          </p:cNvPr>
          <p:cNvSpPr/>
          <p:nvPr/>
        </p:nvSpPr>
        <p:spPr>
          <a:xfrm>
            <a:off x="0" y="461176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063AE-A9D9-3F9D-8AC1-A8D29D3B4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844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Bahnschrift SemiBold SemiConden" panose="020B05020402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How Does it Work?</a:t>
            </a:r>
          </a:p>
        </p:txBody>
      </p:sp>
      <p:pic>
        <p:nvPicPr>
          <p:cNvPr id="12" name="Content Placeholder 11" descr="A blue iceberg with a black background">
            <a:extLst>
              <a:ext uri="{FF2B5EF4-FFF2-40B4-BE49-F238E27FC236}">
                <a16:creationId xmlns:a16="http://schemas.microsoft.com/office/drawing/2014/main" id="{17192D5E-4ADB-7E0C-3FE0-FEB696D4D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07682" y="1093793"/>
            <a:ext cx="5457899" cy="5974324"/>
          </a:xfr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7BDF9FAF-F4BD-0114-0D03-41F8DE191C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4968108"/>
                  </p:ext>
                </p:extLst>
              </p:nvPr>
            </p:nvGraphicFramePr>
            <p:xfrm>
              <a:off x="994407" y="1242557"/>
              <a:ext cx="3048000" cy="1714500"/>
            </p:xfrm>
            <a:graphic>
              <a:graphicData uri="http://schemas.microsoft.com/office/powerpoint/2016/slidezoom">
                <pslz:sldZm>
                  <pslz:sldZmObj sldId="281" cId="953736177">
                    <pslz:zmPr id="{51188068-4C6E-4B34-939A-19AF3A1968CC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Slide Zoom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BDF9FAF-F4BD-0114-0D03-41F8DE191C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4407" y="1242557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3214D3A1-58A7-4428-468D-93E56F03A47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2239873"/>
                  </p:ext>
                </p:extLst>
              </p:nvPr>
            </p:nvGraphicFramePr>
            <p:xfrm>
              <a:off x="7599622" y="3496541"/>
              <a:ext cx="3048000" cy="1714500"/>
            </p:xfrm>
            <a:graphic>
              <a:graphicData uri="http://schemas.microsoft.com/office/powerpoint/2016/slidezoom">
                <pslz:sldZm>
                  <pslz:sldZmObj sldId="282" cId="117249507">
                    <pslz:zmPr id="{8D3E505C-7ADD-404D-A766-4C061FD335A2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" name="Slide Zoom 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3214D3A1-58A7-4428-468D-93E56F03A4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99622" y="349654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B69BD330-238E-F271-528C-04624AA7E90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0720298"/>
                  </p:ext>
                </p:extLst>
              </p:nvPr>
            </p:nvGraphicFramePr>
            <p:xfrm>
              <a:off x="1615938" y="5502381"/>
              <a:ext cx="3048000" cy="1714500"/>
            </p:xfrm>
            <a:graphic>
              <a:graphicData uri="http://schemas.microsoft.com/office/powerpoint/2016/slidezoom">
                <pslz:sldZm>
                  <pslz:sldZmObj sldId="283" cId="3903023128">
                    <pslz:zmPr id="{0FF8D359-F09F-4406-870C-5F87987125DF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0" name="Slide Zoom 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B69BD330-238E-F271-528C-04624AA7E9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15938" y="550238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0692F39-9BEF-C5C4-7F20-E8B922EAFF57}"/>
              </a:ext>
            </a:extLst>
          </p:cNvPr>
          <p:cNvSpPr txBox="1"/>
          <p:nvPr/>
        </p:nvSpPr>
        <p:spPr>
          <a:xfrm>
            <a:off x="3807682" y="7267283"/>
            <a:ext cx="5457899" cy="23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pngall.com/iceberg-png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0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708986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E9E0D-5C96-FCF1-E95D-ECA35EC8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6000" dirty="0">
                <a:latin typeface="Bahnschrift SemiBold SemiConden" panose="020B0502040204020203" pitchFamily="34" charset="0"/>
              </a:rPr>
              <a:t>YOLOv8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13AFA7-1EC3-219A-9FCC-D624B56BA019}"/>
              </a:ext>
            </a:extLst>
          </p:cNvPr>
          <p:cNvSpPr txBox="1"/>
          <p:nvPr/>
        </p:nvSpPr>
        <p:spPr>
          <a:xfrm>
            <a:off x="838200" y="1690688"/>
            <a:ext cx="91996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Used to detect the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Creates list all the detected objects </a:t>
            </a:r>
          </a:p>
        </p:txBody>
      </p:sp>
    </p:spTree>
    <p:extLst>
      <p:ext uri="{BB962C8B-B14F-4D97-AF65-F5344CB8AC3E}">
        <p14:creationId xmlns:p14="http://schemas.microsoft.com/office/powerpoint/2010/main" val="953736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E9537-17A8-49D7-914C-835F6F4D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Bahnschrift SemiBold SemiConden" panose="020B0502040204020203" pitchFamily="34" charset="0"/>
              </a:rPr>
              <a:t>Pyttsx3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C7FFD-1F83-2BDB-22EA-C32927A1E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Reads list out loud</a:t>
            </a:r>
          </a:p>
        </p:txBody>
      </p:sp>
    </p:spTree>
    <p:extLst>
      <p:ext uri="{BB962C8B-B14F-4D97-AF65-F5344CB8AC3E}">
        <p14:creationId xmlns:p14="http://schemas.microsoft.com/office/powerpoint/2010/main" val="117249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BC3F-C561-F754-06EE-D1DFC6C4C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6000" dirty="0" err="1">
                <a:latin typeface="Bahnschrift SemiBold SemiConden" panose="020B0502040204020203" pitchFamily="34" charset="0"/>
              </a:rPr>
              <a:t>TensorFlowLite</a:t>
            </a:r>
            <a:endParaRPr lang="en-US" sz="6000" dirty="0">
              <a:latin typeface="Bahnschrift SemiBold SemiConden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561B1-74B5-B410-59B4-6026B22A7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Deep learning framework </a:t>
            </a:r>
          </a:p>
          <a:p>
            <a:r>
              <a:rPr lang="en-US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Used to deploy machine learning models onto mobile architectures </a:t>
            </a:r>
          </a:p>
          <a:p>
            <a:r>
              <a:rPr lang="en-US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Not yet implemented</a:t>
            </a:r>
          </a:p>
        </p:txBody>
      </p:sp>
    </p:spTree>
    <p:extLst>
      <p:ext uri="{BB962C8B-B14F-4D97-AF65-F5344CB8AC3E}">
        <p14:creationId xmlns:p14="http://schemas.microsoft.com/office/powerpoint/2010/main" val="3903023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218BE-92ED-1ABB-25ED-AF1E53074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892" y="-118608"/>
            <a:ext cx="9144000" cy="2387600"/>
          </a:xfrm>
        </p:spPr>
        <p:txBody>
          <a:bodyPr/>
          <a:lstStyle/>
          <a:p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C9BEC-17B1-4DF0-C12C-B92907E0DC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 group of men on a stage with a crowd of people&#10;&#10;Description automatically generated">
            <a:extLst>
              <a:ext uri="{FF2B5EF4-FFF2-40B4-BE49-F238E27FC236}">
                <a16:creationId xmlns:a16="http://schemas.microsoft.com/office/drawing/2014/main" id="{240BD3D2-AFFF-9FE0-27CA-D3EFC777F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64992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C9030FA-A098-2F15-D20B-DCE10E6F1929}"/>
              </a:ext>
            </a:extLst>
          </p:cNvPr>
          <p:cNvSpPr/>
          <p:nvPr/>
        </p:nvSpPr>
        <p:spPr>
          <a:xfrm>
            <a:off x="-27215" y="0"/>
            <a:ext cx="12246429" cy="6898066"/>
          </a:xfrm>
          <a:custGeom>
            <a:avLst/>
            <a:gdLst/>
            <a:ahLst/>
            <a:cxnLst/>
            <a:rect l="l" t="t" r="r" b="b"/>
            <a:pathLst>
              <a:path w="12246429" h="6898066">
                <a:moveTo>
                  <a:pt x="9334408" y="2473711"/>
                </a:moveTo>
                <a:cubicBezTo>
                  <a:pt x="9473879" y="2472288"/>
                  <a:pt x="9583819" y="2513916"/>
                  <a:pt x="9664228" y="2598595"/>
                </a:cubicBezTo>
                <a:cubicBezTo>
                  <a:pt x="9744637" y="2683273"/>
                  <a:pt x="9784130" y="2798194"/>
                  <a:pt x="9782706" y="2943357"/>
                </a:cubicBezTo>
                <a:lnTo>
                  <a:pt x="9782706" y="4200727"/>
                </a:lnTo>
                <a:cubicBezTo>
                  <a:pt x="9784130" y="4345890"/>
                  <a:pt x="9744281" y="4460811"/>
                  <a:pt x="9663160" y="4545489"/>
                </a:cubicBezTo>
                <a:cubicBezTo>
                  <a:pt x="9582040" y="4630168"/>
                  <a:pt x="9472456" y="4672507"/>
                  <a:pt x="9334408" y="4672507"/>
                </a:cubicBezTo>
                <a:cubicBezTo>
                  <a:pt x="9196361" y="4672507"/>
                  <a:pt x="9087134" y="4630168"/>
                  <a:pt x="9006724" y="4545489"/>
                </a:cubicBezTo>
                <a:cubicBezTo>
                  <a:pt x="8926314" y="4460811"/>
                  <a:pt x="8886110" y="4345890"/>
                  <a:pt x="8886110" y="4200727"/>
                </a:cubicBezTo>
                <a:lnTo>
                  <a:pt x="8886110" y="2943357"/>
                </a:lnTo>
                <a:cubicBezTo>
                  <a:pt x="8886110" y="2798194"/>
                  <a:pt x="8926314" y="2683629"/>
                  <a:pt x="9006724" y="2599662"/>
                </a:cubicBezTo>
                <a:cubicBezTo>
                  <a:pt x="9087134" y="2515695"/>
                  <a:pt x="9196361" y="2473711"/>
                  <a:pt x="9334408" y="2473711"/>
                </a:cubicBezTo>
                <a:close/>
                <a:moveTo>
                  <a:pt x="4886234" y="2473711"/>
                </a:moveTo>
                <a:cubicBezTo>
                  <a:pt x="5025704" y="2472288"/>
                  <a:pt x="5135644" y="2513916"/>
                  <a:pt x="5216053" y="2598595"/>
                </a:cubicBezTo>
                <a:cubicBezTo>
                  <a:pt x="5296462" y="2683273"/>
                  <a:pt x="5335955" y="2798194"/>
                  <a:pt x="5334532" y="2943357"/>
                </a:cubicBezTo>
                <a:lnTo>
                  <a:pt x="5334532" y="4200727"/>
                </a:lnTo>
                <a:cubicBezTo>
                  <a:pt x="5335955" y="4345890"/>
                  <a:pt x="5296107" y="4460811"/>
                  <a:pt x="5214986" y="4545489"/>
                </a:cubicBezTo>
                <a:cubicBezTo>
                  <a:pt x="5133865" y="4630168"/>
                  <a:pt x="5024281" y="4672507"/>
                  <a:pt x="4886234" y="4672507"/>
                </a:cubicBezTo>
                <a:cubicBezTo>
                  <a:pt x="4748186" y="4672507"/>
                  <a:pt x="4638958" y="4630168"/>
                  <a:pt x="4558549" y="4545489"/>
                </a:cubicBezTo>
                <a:cubicBezTo>
                  <a:pt x="4478140" y="4460811"/>
                  <a:pt x="4437936" y="4345890"/>
                  <a:pt x="4437936" y="4200727"/>
                </a:cubicBezTo>
                <a:lnTo>
                  <a:pt x="4437936" y="2943357"/>
                </a:lnTo>
                <a:cubicBezTo>
                  <a:pt x="4437936" y="2798194"/>
                  <a:pt x="4478140" y="2683629"/>
                  <a:pt x="4558549" y="2599662"/>
                </a:cubicBezTo>
                <a:cubicBezTo>
                  <a:pt x="4638958" y="2515695"/>
                  <a:pt x="4748186" y="2473711"/>
                  <a:pt x="4886234" y="2473711"/>
                </a:cubicBezTo>
                <a:close/>
                <a:moveTo>
                  <a:pt x="6361200" y="2021144"/>
                </a:moveTo>
                <a:lnTo>
                  <a:pt x="6361200" y="5125075"/>
                </a:lnTo>
                <a:lnTo>
                  <a:pt x="6591753" y="5125075"/>
                </a:lnTo>
                <a:lnTo>
                  <a:pt x="6850058" y="5125075"/>
                </a:lnTo>
                <a:lnTo>
                  <a:pt x="8036981" y="5125075"/>
                </a:lnTo>
                <a:lnTo>
                  <a:pt x="8036981" y="4657564"/>
                </a:lnTo>
                <a:lnTo>
                  <a:pt x="6850379" y="4657564"/>
                </a:lnTo>
                <a:lnTo>
                  <a:pt x="6852193" y="2021144"/>
                </a:lnTo>
                <a:close/>
                <a:moveTo>
                  <a:pt x="1751291" y="2021144"/>
                </a:moveTo>
                <a:lnTo>
                  <a:pt x="2517667" y="3889053"/>
                </a:lnTo>
                <a:lnTo>
                  <a:pt x="2517667" y="5125075"/>
                </a:lnTo>
                <a:lnTo>
                  <a:pt x="3006526" y="5125075"/>
                </a:lnTo>
                <a:lnTo>
                  <a:pt x="3006526" y="3889053"/>
                </a:lnTo>
                <a:lnTo>
                  <a:pt x="3760093" y="2021144"/>
                </a:lnTo>
                <a:lnTo>
                  <a:pt x="3245618" y="2021144"/>
                </a:lnTo>
                <a:lnTo>
                  <a:pt x="2761029" y="3359634"/>
                </a:lnTo>
                <a:lnTo>
                  <a:pt x="2267901" y="2021144"/>
                </a:lnTo>
                <a:close/>
                <a:moveTo>
                  <a:pt x="9334408" y="1989122"/>
                </a:moveTo>
                <a:cubicBezTo>
                  <a:pt x="9140858" y="1989122"/>
                  <a:pt x="8973280" y="2027548"/>
                  <a:pt x="8831674" y="2104399"/>
                </a:cubicBezTo>
                <a:cubicBezTo>
                  <a:pt x="8690068" y="2181250"/>
                  <a:pt x="8580484" y="2290478"/>
                  <a:pt x="8502922" y="2432084"/>
                </a:cubicBezTo>
                <a:cubicBezTo>
                  <a:pt x="8425360" y="2573689"/>
                  <a:pt x="8386578" y="2742690"/>
                  <a:pt x="8386578" y="2939088"/>
                </a:cubicBezTo>
                <a:lnTo>
                  <a:pt x="8386578" y="4207131"/>
                </a:lnTo>
                <a:cubicBezTo>
                  <a:pt x="8386578" y="4402105"/>
                  <a:pt x="8425360" y="4570751"/>
                  <a:pt x="8502922" y="4713068"/>
                </a:cubicBezTo>
                <a:cubicBezTo>
                  <a:pt x="8580484" y="4855384"/>
                  <a:pt x="8690068" y="4964969"/>
                  <a:pt x="8831674" y="5041820"/>
                </a:cubicBezTo>
                <a:cubicBezTo>
                  <a:pt x="8973280" y="5118671"/>
                  <a:pt x="9140858" y="5157096"/>
                  <a:pt x="9334408" y="5157096"/>
                </a:cubicBezTo>
                <a:cubicBezTo>
                  <a:pt x="9529382" y="5157096"/>
                  <a:pt x="9697316" y="5118671"/>
                  <a:pt x="9838210" y="5041820"/>
                </a:cubicBezTo>
                <a:cubicBezTo>
                  <a:pt x="9979104" y="4964969"/>
                  <a:pt x="10088332" y="4855384"/>
                  <a:pt x="10165895" y="4713068"/>
                </a:cubicBezTo>
                <a:cubicBezTo>
                  <a:pt x="10243458" y="4570751"/>
                  <a:pt x="10282239" y="4402105"/>
                  <a:pt x="10282239" y="4207131"/>
                </a:cubicBezTo>
                <a:lnTo>
                  <a:pt x="10282239" y="2939088"/>
                </a:lnTo>
                <a:cubicBezTo>
                  <a:pt x="10282239" y="2742690"/>
                  <a:pt x="10243458" y="2573689"/>
                  <a:pt x="10165895" y="2432084"/>
                </a:cubicBezTo>
                <a:cubicBezTo>
                  <a:pt x="10088332" y="2290478"/>
                  <a:pt x="9979104" y="2181250"/>
                  <a:pt x="9838210" y="2104399"/>
                </a:cubicBezTo>
                <a:cubicBezTo>
                  <a:pt x="9697316" y="2027548"/>
                  <a:pt x="9529382" y="1989122"/>
                  <a:pt x="9334408" y="1989122"/>
                </a:cubicBezTo>
                <a:close/>
                <a:moveTo>
                  <a:pt x="4886234" y="1989122"/>
                </a:moveTo>
                <a:cubicBezTo>
                  <a:pt x="4692683" y="1989122"/>
                  <a:pt x="4525105" y="2027548"/>
                  <a:pt x="4383499" y="2104399"/>
                </a:cubicBezTo>
                <a:cubicBezTo>
                  <a:pt x="4241894" y="2181250"/>
                  <a:pt x="4132310" y="2290478"/>
                  <a:pt x="4054748" y="2432084"/>
                </a:cubicBezTo>
                <a:cubicBezTo>
                  <a:pt x="3977185" y="2573689"/>
                  <a:pt x="3938404" y="2742690"/>
                  <a:pt x="3938404" y="2939088"/>
                </a:cubicBezTo>
                <a:lnTo>
                  <a:pt x="3938404" y="4207131"/>
                </a:lnTo>
                <a:cubicBezTo>
                  <a:pt x="3938404" y="4402105"/>
                  <a:pt x="3977185" y="4570751"/>
                  <a:pt x="4054748" y="4713068"/>
                </a:cubicBezTo>
                <a:cubicBezTo>
                  <a:pt x="4132310" y="4855384"/>
                  <a:pt x="4241894" y="4964969"/>
                  <a:pt x="4383499" y="5041820"/>
                </a:cubicBezTo>
                <a:cubicBezTo>
                  <a:pt x="4525105" y="5118671"/>
                  <a:pt x="4692683" y="5157096"/>
                  <a:pt x="4886234" y="5157096"/>
                </a:cubicBezTo>
                <a:cubicBezTo>
                  <a:pt x="5081208" y="5157096"/>
                  <a:pt x="5249143" y="5118671"/>
                  <a:pt x="5390036" y="5041820"/>
                </a:cubicBezTo>
                <a:cubicBezTo>
                  <a:pt x="5530929" y="4964969"/>
                  <a:pt x="5640158" y="4855384"/>
                  <a:pt x="5717720" y="4713068"/>
                </a:cubicBezTo>
                <a:cubicBezTo>
                  <a:pt x="5795283" y="4570751"/>
                  <a:pt x="5834064" y="4402105"/>
                  <a:pt x="5834064" y="4207131"/>
                </a:cubicBezTo>
                <a:lnTo>
                  <a:pt x="5834064" y="2939088"/>
                </a:lnTo>
                <a:cubicBezTo>
                  <a:pt x="5834064" y="2742690"/>
                  <a:pt x="5795283" y="2573689"/>
                  <a:pt x="5717720" y="2432084"/>
                </a:cubicBezTo>
                <a:cubicBezTo>
                  <a:pt x="5640158" y="2290478"/>
                  <a:pt x="5530929" y="2181250"/>
                  <a:pt x="5390036" y="2104399"/>
                </a:cubicBezTo>
                <a:cubicBezTo>
                  <a:pt x="5249143" y="2027548"/>
                  <a:pt x="5081208" y="1989122"/>
                  <a:pt x="4886234" y="1989122"/>
                </a:cubicBezTo>
                <a:close/>
                <a:moveTo>
                  <a:pt x="0" y="0"/>
                </a:moveTo>
                <a:lnTo>
                  <a:pt x="12246429" y="0"/>
                </a:lnTo>
                <a:lnTo>
                  <a:pt x="12246429" y="6898066"/>
                </a:lnTo>
                <a:lnTo>
                  <a:pt x="0" y="68980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/>
              <a:t>YOLO</a:t>
            </a:r>
          </a:p>
        </p:txBody>
      </p:sp>
    </p:spTree>
    <p:extLst>
      <p:ext uri="{BB962C8B-B14F-4D97-AF65-F5344CB8AC3E}">
        <p14:creationId xmlns:p14="http://schemas.microsoft.com/office/powerpoint/2010/main" val="149836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531</TotalTime>
  <Words>115</Words>
  <Application>Microsoft Office PowerPoint</Application>
  <PresentationFormat>Widescreen</PresentationFormat>
  <Paragraphs>31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Agency FB</vt:lpstr>
      <vt:lpstr>Arial</vt:lpstr>
      <vt:lpstr>Bahnschrift SemiBold SemiConden</vt:lpstr>
      <vt:lpstr>Calibri</vt:lpstr>
      <vt:lpstr>Calibri Light</vt:lpstr>
      <vt:lpstr>Impact</vt:lpstr>
      <vt:lpstr>Office 2013 - 2022 Theme</vt:lpstr>
      <vt:lpstr>PowerPoint Presentation</vt:lpstr>
      <vt:lpstr>What is Audio Vision?</vt:lpstr>
      <vt:lpstr>PowerPoint Presentation</vt:lpstr>
      <vt:lpstr>PowerPoint Presentation</vt:lpstr>
      <vt:lpstr>How Does it Work?</vt:lpstr>
      <vt:lpstr>YOLOv8</vt:lpstr>
      <vt:lpstr>Pyttsx3</vt:lpstr>
      <vt:lpstr>TensorFlowLite</vt:lpstr>
      <vt:lpstr>PowerPoint Presentation</vt:lpstr>
      <vt:lpstr>PowerPoint Presentation</vt:lpstr>
      <vt:lpstr>PowerPoint Presentation</vt:lpstr>
      <vt:lpstr>Yolo Detect</vt:lpstr>
      <vt:lpstr>Yolo Segmentation</vt:lpstr>
      <vt:lpstr>Yolo Classification</vt:lpstr>
      <vt:lpstr>Yolo datasets</vt:lpstr>
      <vt:lpstr>Pyttsx3</vt:lpstr>
      <vt:lpstr>Future of the Project</vt:lpstr>
      <vt:lpstr>Live Demonstration!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Andres Aguilera</dc:creator>
  <cp:lastModifiedBy>Andres Aguilera</cp:lastModifiedBy>
  <cp:revision>36</cp:revision>
  <dcterms:created xsi:type="dcterms:W3CDTF">2024-04-01T21:20:08Z</dcterms:created>
  <dcterms:modified xsi:type="dcterms:W3CDTF">2024-04-08T08:11:59Z</dcterms:modified>
</cp:coreProperties>
</file>